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2"/>
  </p:handoutMasterIdLst>
  <p:sldIdLst>
    <p:sldId id="265" r:id="rId2"/>
    <p:sldId id="271" r:id="rId3"/>
    <p:sldId id="273" r:id="rId4"/>
    <p:sldId id="278" r:id="rId5"/>
    <p:sldId id="279" r:id="rId6"/>
    <p:sldId id="281" r:id="rId7"/>
    <p:sldId id="282" r:id="rId8"/>
    <p:sldId id="283" r:id="rId9"/>
    <p:sldId id="284" r:id="rId10"/>
    <p:sldId id="267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E04E39"/>
    <a:srgbClr val="265A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F02D-AF93-40A6-99E9-A10275AA9FD0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9895-D1B7-4135-B4D9-29E6B60C5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35292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использовать новый специальный налоговый режим,     нужно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пройти регистрацию и получить подтверждение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         Без регистрации применение налогового режима и формирование чеков невозможно.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регистрации: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«Мой налог»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кабинет налогоплательщика НПД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уполномоченные банки</a:t>
            </a:r>
          </a:p>
          <a:p>
            <a:pPr marL="712788" indent="-357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портал «Госуслуги»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94CFEF-AD65-48E6-8356-E20B32370ADB}"/>
              </a:ext>
            </a:extLst>
          </p:cNvPr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КАК СТАТЬ НАЛОГОПЛАТЕЛЬЩИКОМ</a:t>
            </a:r>
          </a:p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НАЛОГА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34737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28800"/>
            <a:ext cx="8784976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Подробности на сайте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npd.nalog.ru</a:t>
            </a:r>
            <a:endParaRPr lang="ru-RU" sz="8800" b="1" dirty="0"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1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611560" y="1829081"/>
            <a:ext cx="792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Переходим по ссылке </a:t>
            </a:r>
            <a:r>
              <a:rPr lang="en-US" sz="2000" u="sng" dirty="0">
                <a:solidFill>
                  <a:srgbClr val="0000FF"/>
                </a:solidFill>
              </a:rPr>
              <a:t>npd.nalog.ru/app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/>
              <a:t>и скачиваем приложение  «Мой налог» через </a:t>
            </a:r>
            <a:r>
              <a:rPr lang="en-US" sz="2000" dirty="0"/>
              <a:t>App Store </a:t>
            </a:r>
            <a:r>
              <a:rPr lang="ru-RU" sz="2000" dirty="0"/>
              <a:t>или </a:t>
            </a:r>
            <a:r>
              <a:rPr lang="en-US" sz="2000" dirty="0"/>
              <a:t>Google Play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ЧЕРЕЗ</a:t>
            </a:r>
          </a:p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МОБИЛЬНОЕ ПРИЛОЖЕНИЕ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6D4ADD-0236-4DB8-861B-5A519639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3" y="2990462"/>
            <a:ext cx="770873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52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1: </a:t>
            </a:r>
            <a:r>
              <a:rPr lang="ru-RU" sz="2000" dirty="0"/>
              <a:t>открываем приложение «Мой налог» и нажимаем «Далее»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E0362C-368E-4CD7-AD3A-F210D87B2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8" y="2276896"/>
            <a:ext cx="2430000" cy="43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716017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2:</a:t>
            </a:r>
            <a:r>
              <a:rPr lang="ru-RU" sz="2000" dirty="0"/>
              <a:t> ставим галочки в пустых кружках и нажимаем «Согласен»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DA6B466-8C8A-4C9B-9A2D-D0DC9ABB8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2" y="2276896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76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3: </a:t>
            </a:r>
            <a:r>
              <a:rPr lang="ru-RU" sz="2000" dirty="0"/>
              <a:t>выбираем «Регистрация по паспорту РФ»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644010" y="1128784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4:</a:t>
            </a:r>
            <a:r>
              <a:rPr lang="ru-RU" sz="2000" dirty="0"/>
              <a:t> вводим номер телефона и нажимаем «Отправить код по </a:t>
            </a:r>
            <a:r>
              <a:rPr lang="en-US" sz="2000" dirty="0"/>
              <a:t>SMS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FE4F11-E867-4DD5-8097-4EBDE5761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FDA4F3-F0AF-4805-8380-515EB08F9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3" y="2258592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36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5" y="11287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5: </a:t>
            </a:r>
            <a:r>
              <a:rPr lang="ru-RU" sz="2000" dirty="0"/>
              <a:t>вводим полученный код и нажимаем «Далее»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644010" y="1128784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6:</a:t>
            </a:r>
            <a:r>
              <a:rPr lang="ru-RU" sz="2000" dirty="0"/>
              <a:t>   выбираем   регион   и нажимаем «Далее»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2F60FC-0B91-4FB8-BD88-C322431D9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t="19122" r="38256" b="13145"/>
          <a:stretch/>
        </p:blipFill>
        <p:spPr bwMode="auto">
          <a:xfrm>
            <a:off x="5436096" y="1988840"/>
            <a:ext cx="2376264" cy="469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524328" y="3573016"/>
            <a:ext cx="144016" cy="122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A6B466-8C8A-4C9B-9A2D-D0DC9ABB8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9900" r="85889" b="34385"/>
          <a:stretch/>
        </p:blipFill>
        <p:spPr>
          <a:xfrm>
            <a:off x="7468320" y="6336276"/>
            <a:ext cx="256032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87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5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7: </a:t>
            </a:r>
            <a:r>
              <a:rPr lang="ru-RU" sz="2000" dirty="0"/>
              <a:t>открываем паспорт и нажимаем «Далее»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788023" y="1128784"/>
            <a:ext cx="394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8:</a:t>
            </a:r>
            <a:r>
              <a:rPr lang="ru-RU" sz="2000" dirty="0"/>
              <a:t> помещаем паспорт в контур и нажимаем «Распознать»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30A4C3-AA50-4D7A-A31B-56140EC04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58592"/>
            <a:ext cx="2430000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20B8CF-3C2C-4FA9-98A0-89A91310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1" y="2259728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17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24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9: </a:t>
            </a:r>
            <a:r>
              <a:rPr lang="ru-RU" sz="2000" dirty="0"/>
              <a:t>проверяем паспортные данные  и нажимаем «Подтвердить»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788023" y="1128784"/>
            <a:ext cx="394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10:</a:t>
            </a:r>
            <a:r>
              <a:rPr lang="ru-RU" sz="2000" dirty="0"/>
              <a:t> нажимаем «Далее»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6AC028-58A9-4CEF-8162-DCA9841CF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11" y="2196200"/>
            <a:ext cx="2430000" cy="43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2B9479-2046-42EB-BB9F-22D5F0AB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71" y="2205344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6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11: </a:t>
            </a:r>
            <a:r>
              <a:rPr lang="ru-RU" sz="2000" dirty="0"/>
              <a:t>помещаем лицо в контур  и нажимаем «Подтвердить»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634274" y="1128784"/>
            <a:ext cx="424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ШАГ 12:</a:t>
            </a:r>
            <a:r>
              <a:rPr lang="ru-RU" sz="2000" dirty="0"/>
              <a:t> нажимаем  «Подтверждаю»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A3EB7F-BA8E-4CAE-BC58-DDD7B61A1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8" y="2196200"/>
            <a:ext cx="2429925" cy="43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4FCE2A-4496-41E0-B4DE-DBF9E05A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08" y="2196200"/>
            <a:ext cx="24299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99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FC09AE-BAD0-43EC-8732-BE10BCA7DD37}"/>
              </a:ext>
            </a:extLst>
          </p:cNvPr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Регистрация ПО ПАСПОРТУ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08E18-558E-40D2-AEC9-9CE9EC3CB4A2}"/>
              </a:ext>
            </a:extLst>
          </p:cNvPr>
          <p:cNvSpPr txBox="1"/>
          <p:nvPr/>
        </p:nvSpPr>
        <p:spPr>
          <a:xfrm>
            <a:off x="395534" y="1128784"/>
            <a:ext cx="40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УВЕДОМЛЕНИЕ О ПОСТАНОВКЕ</a:t>
            </a:r>
          </a:p>
          <a:p>
            <a:pPr algn="just"/>
            <a:r>
              <a:rPr lang="ru-RU" sz="2000" b="1" dirty="0"/>
              <a:t>НА  УЧЕТ: </a:t>
            </a:r>
            <a:r>
              <a:rPr lang="ru-RU" sz="2000" dirty="0"/>
              <a:t>по СМС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742979-A74E-491A-9AE3-63BB18215923}"/>
              </a:ext>
            </a:extLst>
          </p:cNvPr>
          <p:cNvSpPr txBox="1"/>
          <p:nvPr/>
        </p:nvSpPr>
        <p:spPr>
          <a:xfrm>
            <a:off x="4499992" y="1128784"/>
            <a:ext cx="438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УВЕДОМЛЕНИЕ О ПОСТАНОВКЕ</a:t>
            </a:r>
          </a:p>
          <a:p>
            <a:pPr algn="just"/>
            <a:r>
              <a:rPr lang="ru-RU" sz="2000" b="1" dirty="0"/>
              <a:t>НА  УЧЕТ:</a:t>
            </a:r>
            <a:r>
              <a:rPr lang="ru-RU" sz="2000" dirty="0"/>
              <a:t>  в приложении «Мой налог»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43359F-31CB-404F-92E3-E607D7395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9" y="2205344"/>
            <a:ext cx="2430000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F05493-07B0-4751-80A6-19B0783CB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09" y="2205344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49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239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Ковалевская Наталья Евгеньевна</cp:lastModifiedBy>
  <cp:revision>53</cp:revision>
  <cp:lastPrinted>2020-08-05T08:00:59Z</cp:lastPrinted>
  <dcterms:created xsi:type="dcterms:W3CDTF">2019-01-13T15:57:59Z</dcterms:created>
  <dcterms:modified xsi:type="dcterms:W3CDTF">2020-08-05T08:31:04Z</dcterms:modified>
</cp:coreProperties>
</file>